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6" r:id="rId5"/>
    <p:sldId id="267" r:id="rId6"/>
    <p:sldId id="268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50" d="100"/>
          <a:sy n="50" d="100"/>
        </p:scale>
        <p:origin x="1287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6/10/2024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42014" y="80889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1876" y="3869495"/>
            <a:ext cx="7345879" cy="1086237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Credit Card Fraud Detection: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Submitted by: Jayasurya Nuthakki.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E952B-1EBA-1AE7-BDE1-D23A1208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Data Methodology: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442C0-CE0A-BBD8-933F-481405C81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Model Development: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Training and Testing: Train models on training data, evaluate on testing data for performance comparison.</a:t>
            </a:r>
          </a:p>
          <a:p>
            <a:pPr marL="0" indent="0">
              <a:buNone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Evaluation Metrics: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Metrics: Measure model performance using accuracy, precision, recall, and F1 score, prioritizing accurate identification of fraudulent transactions.</a:t>
            </a:r>
          </a:p>
          <a:p>
            <a:pPr marL="0" indent="0">
              <a:buNone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766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8A87A-B98B-5247-5590-851EA56B3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7937B-490C-7EF3-E8B1-C63422459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machine learning model significantly reduced fraud, boosting detection accuracy.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positive impact was observed on overall fraud detection efficacy.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Future focus will be on continual model improvement for sustained effectiveness.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336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3737" y="4625701"/>
            <a:ext cx="7345879" cy="1086237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40202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77DCE-55A8-CFBF-F1B0-75107F858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806" y="247650"/>
            <a:ext cx="9601200" cy="1485900"/>
          </a:xfrm>
        </p:spPr>
        <p:txBody>
          <a:bodyPr/>
          <a:lstStyle/>
          <a:p>
            <a:pPr algn="ctr"/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AGENDA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D74D111E-BD49-63FC-40D2-FA3A7DCBB57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29397" y="1948993"/>
            <a:ext cx="10705514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Objective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Background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Key Insights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Cost-benefit analysis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 Methodology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86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559C9-5ED4-9DC1-2A37-C7AB81A02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INTRODUCTION: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88B1E-69EB-E6EC-CD7A-9A2DA60A4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What is Credit Card Fraud?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Definition: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Unauthorized use of a credit or debit card to obtain goods, services, or payments, often resulting in financial loss.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Types: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Includes card-not-present fraud, counterfeit cards, lost/stolen cards, card skimming, account takeovers, and fraudulent applications.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Impact: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Causes financial losses, damages bank reputations, increases operational costs, and inconveniences customers through disrupted accounts and resolution processes.</a:t>
            </a:r>
          </a:p>
        </p:txBody>
      </p:sp>
    </p:spTree>
    <p:extLst>
      <p:ext uri="{BB962C8B-B14F-4D97-AF65-F5344CB8AC3E}">
        <p14:creationId xmlns:p14="http://schemas.microsoft.com/office/powerpoint/2010/main" val="4071998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9B484-3845-FDEA-DD94-CD2FFB80D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837" y="990600"/>
            <a:ext cx="9601200" cy="1485900"/>
          </a:xfrm>
        </p:spPr>
        <p:txBody>
          <a:bodyPr/>
          <a:lstStyle/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Project Objective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5C48B-A5F0-0660-A83C-DB5C1442D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Implement Fraud Detection System: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Establish a robust credit card fraud detection system to minimize the financial losses caused by fraudulent activities and enhance overall security measures.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Reduce Costs: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Significantly cut down the substantial costs incurred due to fraudulent transactions and the inefficiencies of manual detection processes.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Automate Detection: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Transition from manual to automated fraud detection, leveraging machine learning to increase the accuracy and speed of identifying fraudulent activities.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Enhance Security: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Strengthen the security framework of credit card transactions, ensuring greater protection for both the bank and its customers against fraud.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650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5E1B8-58C2-8A13-E0E4-61912D350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B063B-2587-FFFE-4239-394415162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Model Development: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 machine learning model has been developed to detect credit card fraud early, aiming to significantly reduce the occurrence and impact of fraudulent transactions.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Early Detection: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The model focuses on identifying fraudulent activities in real-time, allowing for prompt actions to prevent potential losses and enhance security.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Cost-Benefit Analysis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A thorough cost-benefit analysis was conducted, demonstrating the financial advantages of deploying the machine learning model compared to traditional manual detection methods.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664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E1F81-DC88-9FE7-0FF5-7E518D74B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Key Insights: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2C67D-648E-0960-A6E2-CA7957E2B1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Important Variables: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Transaction amount, category, and gender are the most critical variables in detecting fraudulent activities, significantly influencing the accuracy of the machine learning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High-Risk Categories: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Gas and transport transactions are identified as high-risk categories for fraud, requiring close monitoring and stringent security measures.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Shopping Fraud: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The shopping category is among the top three for fraud occurrences, emphasizing the importance of vigilant fraud detection in retail transactions.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070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EF5DF-B870-8F32-7D61-225EEDE8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Cost-benefit analysis: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A0C9F-F649-3906-1561-E9A60B327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Loss before deploying the model: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77,183 credit card transactions each month.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Monthly fraudulent transactions: 402.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$530.66 is the average fraud transaction amount.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total of $213,060 in damages were suffered due to fraud transactions.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422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22BC5-3A6D-183C-713C-18120D069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Cost-benefit analysis: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241F6-A870-7952-4DE0-55F97523B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Since the new model deployment: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total cost of providing customer support for these transactions amounted to $2580.38.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There were 65 fraudulent transactions that the model failed to detect, resulting in a loss of $34450.00.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total cost post-new model deployment came to $34810.00.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final savings achieved after the deployment amounted to $178250.00, representing an 82% reduction in losses.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000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6FD70-4009-0105-E732-0D77CCCE7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892" y="158261"/>
            <a:ext cx="9601200" cy="1485900"/>
          </a:xfrm>
        </p:spPr>
        <p:txBody>
          <a:bodyPr>
            <a:noAutofit/>
          </a:bodyPr>
          <a:lstStyle/>
          <a:p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Data Methodology</a:t>
            </a:r>
            <a:b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89594-24DD-D3D6-813B-BBB37238F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901211"/>
            <a:ext cx="9713741" cy="5598942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Data Collection: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Source of Data: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data points are sourced from a simulated dataset available on the Kaggle website. It encompasses credit card transactions from approximately 1,000 cardholders and 800 merchants spanning from 1 Jan 2019 to 31 Dec 2020. The dataset comprises a total of 1,852,394 transactions, with 9,651 classified as fraudulent transactions.</a:t>
            </a:r>
          </a:p>
          <a:p>
            <a:pPr marL="0" indent="0">
              <a:buNone/>
            </a:pP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Data Preprocessing Steps: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Data Understanding: Load and understand features for model selection.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Exploratory Data Analytics (EDA): Perform univariate, bivariate analyses, and handle skewness if present.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Train/Test Data Splitting: Split data into training/testing sets using stratified k-fold cross-validation.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Model Building or Hyperparameter Tuning: Try different models (start with linear) and fine-tune hyperparameters, exploring sampling techniques.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05744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139</TotalTime>
  <Words>717</Words>
  <Application>Microsoft Office PowerPoint</Application>
  <PresentationFormat>Widescreen</PresentationFormat>
  <Paragraphs>61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Franklin Gothic Book</vt:lpstr>
      <vt:lpstr>Crop</vt:lpstr>
      <vt:lpstr>Credit Card Fraud Detection: Capstone Project</vt:lpstr>
      <vt:lpstr>AGENDA</vt:lpstr>
      <vt:lpstr>INTRODUCTION:</vt:lpstr>
      <vt:lpstr>Project Objective:</vt:lpstr>
      <vt:lpstr>Background</vt:lpstr>
      <vt:lpstr>Key Insights:</vt:lpstr>
      <vt:lpstr>Cost-benefit analysis:</vt:lpstr>
      <vt:lpstr>Cost-benefit analysis:</vt:lpstr>
      <vt:lpstr>Data Methodology </vt:lpstr>
      <vt:lpstr>Data Methodology:</vt:lpstr>
      <vt:lpstr>Conclusion: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Jayasurya Nuthakki</dc:creator>
  <cp:lastModifiedBy>Jayasurya Nuthakki</cp:lastModifiedBy>
  <cp:revision>8</cp:revision>
  <dcterms:created xsi:type="dcterms:W3CDTF">2024-06-09T17:35:00Z</dcterms:created>
  <dcterms:modified xsi:type="dcterms:W3CDTF">2024-06-10T17:32:12Z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